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7" r:id="rId5"/>
    <p:sldId id="270" r:id="rId6"/>
    <p:sldId id="258" r:id="rId7"/>
    <p:sldId id="271" r:id="rId8"/>
    <p:sldId id="272" r:id="rId9"/>
    <p:sldId id="273" r:id="rId10"/>
    <p:sldId id="274" r:id="rId11"/>
    <p:sldId id="275" r:id="rId12"/>
    <p:sldId id="27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owell" userId="6d67820448efb0d7" providerId="LiveId" clId="{BB73D61F-E642-4103-8039-880C6C1CD2E0}"/>
    <pc:docChg chg="undo custSel addSld delSld modSld sldOrd">
      <pc:chgData name="Andrew Howell" userId="6d67820448efb0d7" providerId="LiveId" clId="{BB73D61F-E642-4103-8039-880C6C1CD2E0}" dt="2025-07-29T03:48:34.599" v="5528" actId="47"/>
      <pc:docMkLst>
        <pc:docMk/>
      </pc:docMkLst>
      <pc:sldChg chg="modSp mod">
        <pc:chgData name="Andrew Howell" userId="6d67820448efb0d7" providerId="LiveId" clId="{BB73D61F-E642-4103-8039-880C6C1CD2E0}" dt="2025-07-29T03:30:24.307" v="5353" actId="20577"/>
        <pc:sldMkLst>
          <pc:docMk/>
          <pc:sldMk cId="979647577" sldId="256"/>
        </pc:sldMkLst>
        <pc:spChg chg="mod">
          <ac:chgData name="Andrew Howell" userId="6d67820448efb0d7" providerId="LiveId" clId="{BB73D61F-E642-4103-8039-880C6C1CD2E0}" dt="2025-07-29T00:08:47.998" v="34" actId="1076"/>
          <ac:spMkLst>
            <pc:docMk/>
            <pc:sldMk cId="979647577" sldId="256"/>
            <ac:spMk id="2" creationId="{2C874CBF-8DB8-4B82-1B88-DE3D9BE7A6F1}"/>
          </ac:spMkLst>
        </pc:spChg>
        <pc:spChg chg="mod">
          <ac:chgData name="Andrew Howell" userId="6d67820448efb0d7" providerId="LiveId" clId="{BB73D61F-E642-4103-8039-880C6C1CD2E0}" dt="2025-07-29T03:30:24.307" v="5353" actId="20577"/>
          <ac:spMkLst>
            <pc:docMk/>
            <pc:sldMk cId="979647577" sldId="256"/>
            <ac:spMk id="3" creationId="{515D47D6-70FB-5400-50B9-381B24B4A94B}"/>
          </ac:spMkLst>
        </pc:spChg>
      </pc:sldChg>
      <pc:sldChg chg="addSp delSp modSp mod">
        <pc:chgData name="Andrew Howell" userId="6d67820448efb0d7" providerId="LiveId" clId="{BB73D61F-E642-4103-8039-880C6C1CD2E0}" dt="2025-07-29T03:37:34.177" v="5416" actId="692"/>
        <pc:sldMkLst>
          <pc:docMk/>
          <pc:sldMk cId="704191461" sldId="257"/>
        </pc:sldMkLst>
        <pc:spChg chg="mod">
          <ac:chgData name="Andrew Howell" userId="6d67820448efb0d7" providerId="LiveId" clId="{BB73D61F-E642-4103-8039-880C6C1CD2E0}" dt="2025-07-29T02:32:04.199" v="1004" actId="1038"/>
          <ac:spMkLst>
            <pc:docMk/>
            <pc:sldMk cId="704191461" sldId="257"/>
            <ac:spMk id="2" creationId="{2C874CBF-8DB8-4B82-1B88-DE3D9BE7A6F1}"/>
          </ac:spMkLst>
        </pc:spChg>
        <pc:spChg chg="mod">
          <ac:chgData name="Andrew Howell" userId="6d67820448efb0d7" providerId="LiveId" clId="{BB73D61F-E642-4103-8039-880C6C1CD2E0}" dt="2025-07-29T03:36:30.822" v="5409" actId="14100"/>
          <ac:spMkLst>
            <pc:docMk/>
            <pc:sldMk cId="704191461" sldId="257"/>
            <ac:spMk id="3" creationId="{515D47D6-70FB-5400-50B9-381B24B4A94B}"/>
          </ac:spMkLst>
        </pc:spChg>
        <pc:graphicFrameChg chg="add del mod">
          <ac:chgData name="Andrew Howell" userId="6d67820448efb0d7" providerId="LiveId" clId="{BB73D61F-E642-4103-8039-880C6C1CD2E0}" dt="2025-07-29T03:37:13.073" v="5410" actId="478"/>
          <ac:graphicFrameMkLst>
            <pc:docMk/>
            <pc:sldMk cId="704191461" sldId="257"/>
            <ac:graphicFrameMk id="4" creationId="{81B67165-A139-126D-64B9-5E3B6A8F3399}"/>
          </ac:graphicFrameMkLst>
        </pc:graphicFrameChg>
        <pc:graphicFrameChg chg="add mod">
          <ac:chgData name="Andrew Howell" userId="6d67820448efb0d7" providerId="LiveId" clId="{BB73D61F-E642-4103-8039-880C6C1CD2E0}" dt="2025-07-29T03:37:34.177" v="5416" actId="692"/>
          <ac:graphicFrameMkLst>
            <pc:docMk/>
            <pc:sldMk cId="704191461" sldId="257"/>
            <ac:graphicFrameMk id="5" creationId="{E0DF446C-8D69-2277-4E13-FF0C4F469C73}"/>
          </ac:graphicFrameMkLst>
        </pc:graphicFrameChg>
      </pc:sldChg>
      <pc:sldChg chg="addSp delSp modSp mod modAnim">
        <pc:chgData name="Andrew Howell" userId="6d67820448efb0d7" providerId="LiveId" clId="{BB73D61F-E642-4103-8039-880C6C1CD2E0}" dt="2025-07-29T02:48:34.282" v="1891" actId="1076"/>
        <pc:sldMkLst>
          <pc:docMk/>
          <pc:sldMk cId="4048332717" sldId="258"/>
        </pc:sldMkLst>
        <pc:spChg chg="mod">
          <ac:chgData name="Andrew Howell" userId="6d67820448efb0d7" providerId="LiveId" clId="{BB73D61F-E642-4103-8039-880C6C1CD2E0}" dt="2025-07-29T02:48:34.282" v="1891" actId="1076"/>
          <ac:spMkLst>
            <pc:docMk/>
            <pc:sldMk cId="4048332717" sldId="258"/>
            <ac:spMk id="2" creationId="{2C874CBF-8DB8-4B82-1B88-DE3D9BE7A6F1}"/>
          </ac:spMkLst>
        </pc:spChg>
        <pc:spChg chg="del">
          <ac:chgData name="Andrew Howell" userId="6d67820448efb0d7" providerId="LiveId" clId="{BB73D61F-E642-4103-8039-880C6C1CD2E0}" dt="2025-07-29T02:45:37.113" v="1839" actId="478"/>
          <ac:spMkLst>
            <pc:docMk/>
            <pc:sldMk cId="4048332717" sldId="258"/>
            <ac:spMk id="3" creationId="{515D47D6-70FB-5400-50B9-381B24B4A94B}"/>
          </ac:spMkLst>
        </pc:spChg>
        <pc:spChg chg="add del mod">
          <ac:chgData name="Andrew Howell" userId="6d67820448efb0d7" providerId="LiveId" clId="{BB73D61F-E642-4103-8039-880C6C1CD2E0}" dt="2025-07-29T02:45:40.575" v="1840" actId="478"/>
          <ac:spMkLst>
            <pc:docMk/>
            <pc:sldMk cId="4048332717" sldId="258"/>
            <ac:spMk id="5" creationId="{963A5B2E-3B41-718E-2103-CF29A68AEEFB}"/>
          </ac:spMkLst>
        </pc:spChg>
        <pc:picChg chg="add mod">
          <ac:chgData name="Andrew Howell" userId="6d67820448efb0d7" providerId="LiveId" clId="{BB73D61F-E642-4103-8039-880C6C1CD2E0}" dt="2025-07-29T02:46:37.206" v="1872"/>
          <ac:picMkLst>
            <pc:docMk/>
            <pc:sldMk cId="4048332717" sldId="258"/>
            <ac:picMk id="6" creationId="{BE48AD4F-079C-5535-74AA-D4A63D5CBEB2}"/>
          </ac:picMkLst>
        </pc:picChg>
        <pc:picChg chg="del">
          <ac:chgData name="Andrew Howell" userId="6d67820448efb0d7" providerId="LiveId" clId="{BB73D61F-E642-4103-8039-880C6C1CD2E0}" dt="2025-07-29T02:45:42.931" v="1841" actId="478"/>
          <ac:picMkLst>
            <pc:docMk/>
            <pc:sldMk cId="4048332717" sldId="258"/>
            <ac:picMk id="3076" creationId="{850FDDD3-1A69-2EB8-4DD7-0E828475732C}"/>
          </ac:picMkLst>
        </pc:picChg>
      </pc:sldChg>
      <pc:sldChg chg="del">
        <pc:chgData name="Andrew Howell" userId="6d67820448efb0d7" providerId="LiveId" clId="{BB73D61F-E642-4103-8039-880C6C1CD2E0}" dt="2025-07-29T03:48:34.599" v="5528" actId="47"/>
        <pc:sldMkLst>
          <pc:docMk/>
          <pc:sldMk cId="1588021091" sldId="259"/>
        </pc:sldMkLst>
      </pc:sldChg>
      <pc:sldChg chg="del">
        <pc:chgData name="Andrew Howell" userId="6d67820448efb0d7" providerId="LiveId" clId="{BB73D61F-E642-4103-8039-880C6C1CD2E0}" dt="2025-07-29T03:48:34.599" v="5528" actId="47"/>
        <pc:sldMkLst>
          <pc:docMk/>
          <pc:sldMk cId="2992189152" sldId="260"/>
        </pc:sldMkLst>
      </pc:sldChg>
      <pc:sldChg chg="del">
        <pc:chgData name="Andrew Howell" userId="6d67820448efb0d7" providerId="LiveId" clId="{BB73D61F-E642-4103-8039-880C6C1CD2E0}" dt="2025-07-29T03:48:34.599" v="5528" actId="47"/>
        <pc:sldMkLst>
          <pc:docMk/>
          <pc:sldMk cId="1555328625" sldId="261"/>
        </pc:sldMkLst>
      </pc:sldChg>
      <pc:sldChg chg="del">
        <pc:chgData name="Andrew Howell" userId="6d67820448efb0d7" providerId="LiveId" clId="{BB73D61F-E642-4103-8039-880C6C1CD2E0}" dt="2025-07-29T03:48:34.599" v="5528" actId="47"/>
        <pc:sldMkLst>
          <pc:docMk/>
          <pc:sldMk cId="260235971" sldId="262"/>
        </pc:sldMkLst>
      </pc:sldChg>
      <pc:sldChg chg="del">
        <pc:chgData name="Andrew Howell" userId="6d67820448efb0d7" providerId="LiveId" clId="{BB73D61F-E642-4103-8039-880C6C1CD2E0}" dt="2025-07-29T03:48:34.599" v="5528" actId="47"/>
        <pc:sldMkLst>
          <pc:docMk/>
          <pc:sldMk cId="1971565866" sldId="263"/>
        </pc:sldMkLst>
      </pc:sldChg>
      <pc:sldChg chg="del">
        <pc:chgData name="Andrew Howell" userId="6d67820448efb0d7" providerId="LiveId" clId="{BB73D61F-E642-4103-8039-880C6C1CD2E0}" dt="2025-07-29T03:48:34.599" v="5528" actId="47"/>
        <pc:sldMkLst>
          <pc:docMk/>
          <pc:sldMk cId="565020652" sldId="264"/>
        </pc:sldMkLst>
      </pc:sldChg>
      <pc:sldChg chg="del">
        <pc:chgData name="Andrew Howell" userId="6d67820448efb0d7" providerId="LiveId" clId="{BB73D61F-E642-4103-8039-880C6C1CD2E0}" dt="2025-07-29T03:48:34.599" v="5528" actId="47"/>
        <pc:sldMkLst>
          <pc:docMk/>
          <pc:sldMk cId="1022481242" sldId="265"/>
        </pc:sldMkLst>
      </pc:sldChg>
      <pc:sldChg chg="del">
        <pc:chgData name="Andrew Howell" userId="6d67820448efb0d7" providerId="LiveId" clId="{BB73D61F-E642-4103-8039-880C6C1CD2E0}" dt="2025-07-29T03:48:34.599" v="5528" actId="47"/>
        <pc:sldMkLst>
          <pc:docMk/>
          <pc:sldMk cId="2507970787" sldId="266"/>
        </pc:sldMkLst>
      </pc:sldChg>
      <pc:sldChg chg="del">
        <pc:chgData name="Andrew Howell" userId="6d67820448efb0d7" providerId="LiveId" clId="{BB73D61F-E642-4103-8039-880C6C1CD2E0}" dt="2025-07-29T03:48:34.599" v="5528" actId="47"/>
        <pc:sldMkLst>
          <pc:docMk/>
          <pc:sldMk cId="3835818612" sldId="267"/>
        </pc:sldMkLst>
      </pc:sldChg>
      <pc:sldChg chg="addSp modSp add mod">
        <pc:chgData name="Andrew Howell" userId="6d67820448efb0d7" providerId="LiveId" clId="{BB73D61F-E642-4103-8039-880C6C1CD2E0}" dt="2025-07-29T03:40:23.068" v="5455" actId="692"/>
        <pc:sldMkLst>
          <pc:docMk/>
          <pc:sldMk cId="2757629516" sldId="269"/>
        </pc:sldMkLst>
        <pc:spChg chg="mod">
          <ac:chgData name="Andrew Howell" userId="6d67820448efb0d7" providerId="LiveId" clId="{BB73D61F-E642-4103-8039-880C6C1CD2E0}" dt="2025-07-29T02:33:35.317" v="1044" actId="20577"/>
          <ac:spMkLst>
            <pc:docMk/>
            <pc:sldMk cId="2757629516" sldId="269"/>
            <ac:spMk id="2" creationId="{2C874CBF-8DB8-4B82-1B88-DE3D9BE7A6F1}"/>
          </ac:spMkLst>
        </pc:spChg>
        <pc:spChg chg="mod">
          <ac:chgData name="Andrew Howell" userId="6d67820448efb0d7" providerId="LiveId" clId="{BB73D61F-E642-4103-8039-880C6C1CD2E0}" dt="2025-07-29T02:36:19.327" v="1201" actId="20577"/>
          <ac:spMkLst>
            <pc:docMk/>
            <pc:sldMk cId="2757629516" sldId="269"/>
            <ac:spMk id="3" creationId="{515D47D6-70FB-5400-50B9-381B24B4A94B}"/>
          </ac:spMkLst>
        </pc:spChg>
        <pc:spChg chg="add mod">
          <ac:chgData name="Andrew Howell" userId="6d67820448efb0d7" providerId="LiveId" clId="{BB73D61F-E642-4103-8039-880C6C1CD2E0}" dt="2025-07-29T02:34:04.006" v="1055" actId="207"/>
          <ac:spMkLst>
            <pc:docMk/>
            <pc:sldMk cId="2757629516" sldId="269"/>
            <ac:spMk id="4" creationId="{65D70FBB-30ED-932A-28BD-10A8D1D83AA7}"/>
          </ac:spMkLst>
        </pc:spChg>
        <pc:picChg chg="add mod">
          <ac:chgData name="Andrew Howell" userId="6d67820448efb0d7" providerId="LiveId" clId="{BB73D61F-E642-4103-8039-880C6C1CD2E0}" dt="2025-07-29T03:39:09.127" v="5433" actId="1037"/>
          <ac:picMkLst>
            <pc:docMk/>
            <pc:sldMk cId="2757629516" sldId="269"/>
            <ac:picMk id="5" creationId="{B239CEF9-4227-AF08-CE40-70E0DBA91B31}"/>
          </ac:picMkLst>
        </pc:picChg>
        <pc:picChg chg="add mod">
          <ac:chgData name="Andrew Howell" userId="6d67820448efb0d7" providerId="LiveId" clId="{BB73D61F-E642-4103-8039-880C6C1CD2E0}" dt="2025-07-29T03:40:23.068" v="5455" actId="692"/>
          <ac:picMkLst>
            <pc:docMk/>
            <pc:sldMk cId="2757629516" sldId="269"/>
            <ac:picMk id="6" creationId="{1E6A757B-9CD8-A3B6-17D3-00EDA748E95A}"/>
          </ac:picMkLst>
        </pc:picChg>
        <pc:picChg chg="add mod">
          <ac:chgData name="Andrew Howell" userId="6d67820448efb0d7" providerId="LiveId" clId="{BB73D61F-E642-4103-8039-880C6C1CD2E0}" dt="2025-07-29T03:40:14.621" v="5454" actId="1036"/>
          <ac:picMkLst>
            <pc:docMk/>
            <pc:sldMk cId="2757629516" sldId="269"/>
            <ac:picMk id="7" creationId="{02CAEAED-4389-61E3-720F-8810D7F01B05}"/>
          </ac:picMkLst>
        </pc:picChg>
      </pc:sldChg>
      <pc:sldChg chg="addSp delSp modSp add mod">
        <pc:chgData name="Andrew Howell" userId="6d67820448efb0d7" providerId="LiveId" clId="{BB73D61F-E642-4103-8039-880C6C1CD2E0}" dt="2025-07-29T03:42:40.484" v="5527" actId="1076"/>
        <pc:sldMkLst>
          <pc:docMk/>
          <pc:sldMk cId="3462985414" sldId="270"/>
        </pc:sldMkLst>
        <pc:spChg chg="mod">
          <ac:chgData name="Andrew Howell" userId="6d67820448efb0d7" providerId="LiveId" clId="{BB73D61F-E642-4103-8039-880C6C1CD2E0}" dt="2025-07-29T03:42:16.923" v="5498" actId="1035"/>
          <ac:spMkLst>
            <pc:docMk/>
            <pc:sldMk cId="3462985414" sldId="270"/>
            <ac:spMk id="2" creationId="{2C874CBF-8DB8-4B82-1B88-DE3D9BE7A6F1}"/>
          </ac:spMkLst>
        </pc:spChg>
        <pc:spChg chg="mod">
          <ac:chgData name="Andrew Howell" userId="6d67820448efb0d7" providerId="LiveId" clId="{BB73D61F-E642-4103-8039-880C6C1CD2E0}" dt="2025-07-29T03:42:30.986" v="5525" actId="27636"/>
          <ac:spMkLst>
            <pc:docMk/>
            <pc:sldMk cId="3462985414" sldId="270"/>
            <ac:spMk id="3" creationId="{515D47D6-70FB-5400-50B9-381B24B4A94B}"/>
          </ac:spMkLst>
        </pc:spChg>
        <pc:spChg chg="del">
          <ac:chgData name="Andrew Howell" userId="6d67820448efb0d7" providerId="LiveId" clId="{BB73D61F-E642-4103-8039-880C6C1CD2E0}" dt="2025-07-29T02:42:14.308" v="1838" actId="478"/>
          <ac:spMkLst>
            <pc:docMk/>
            <pc:sldMk cId="3462985414" sldId="270"/>
            <ac:spMk id="4" creationId="{65D70FBB-30ED-932A-28BD-10A8D1D83AA7}"/>
          </ac:spMkLst>
        </pc:spChg>
        <pc:picChg chg="add mod">
          <ac:chgData name="Andrew Howell" userId="6d67820448efb0d7" providerId="LiveId" clId="{BB73D61F-E642-4103-8039-880C6C1CD2E0}" dt="2025-07-29T03:42:40.484" v="5527" actId="1076"/>
          <ac:picMkLst>
            <pc:docMk/>
            <pc:sldMk cId="3462985414" sldId="270"/>
            <ac:picMk id="5" creationId="{01794F0C-EE8E-E30B-0361-C786B75456E4}"/>
          </ac:picMkLst>
        </pc:picChg>
      </pc:sldChg>
      <pc:sldChg chg="addSp delSp modSp add mod delAnim modAnim">
        <pc:chgData name="Andrew Howell" userId="6d67820448efb0d7" providerId="LiveId" clId="{BB73D61F-E642-4103-8039-880C6C1CD2E0}" dt="2025-07-29T02:49:03.760" v="1896"/>
        <pc:sldMkLst>
          <pc:docMk/>
          <pc:sldMk cId="1891220648" sldId="271"/>
        </pc:sldMkLst>
        <pc:spChg chg="mod">
          <ac:chgData name="Andrew Howell" userId="6d67820448efb0d7" providerId="LiveId" clId="{BB73D61F-E642-4103-8039-880C6C1CD2E0}" dt="2025-07-29T02:48:46.504" v="1895" actId="20577"/>
          <ac:spMkLst>
            <pc:docMk/>
            <pc:sldMk cId="1891220648" sldId="271"/>
            <ac:spMk id="2" creationId="{2C874CBF-8DB8-4B82-1B88-DE3D9BE7A6F1}"/>
          </ac:spMkLst>
        </pc:spChg>
        <pc:picChg chg="add mod">
          <ac:chgData name="Andrew Howell" userId="6d67820448efb0d7" providerId="LiveId" clId="{BB73D61F-E642-4103-8039-880C6C1CD2E0}" dt="2025-07-29T02:49:03.760" v="1896"/>
          <ac:picMkLst>
            <pc:docMk/>
            <pc:sldMk cId="1891220648" sldId="271"/>
            <ac:picMk id="3" creationId="{0AA5CE90-7B7C-68B3-C1DE-B2A34FB12CBA}"/>
          </ac:picMkLst>
        </pc:picChg>
        <pc:picChg chg="del">
          <ac:chgData name="Andrew Howell" userId="6d67820448efb0d7" providerId="LiveId" clId="{BB73D61F-E642-4103-8039-880C6C1CD2E0}" dt="2025-07-29T02:48:42.053" v="1893" actId="478"/>
          <ac:picMkLst>
            <pc:docMk/>
            <pc:sldMk cId="1891220648" sldId="271"/>
            <ac:picMk id="6" creationId="{BE48AD4F-079C-5535-74AA-D4A63D5CBEB2}"/>
          </ac:picMkLst>
        </pc:picChg>
      </pc:sldChg>
      <pc:sldChg chg="modSp add mod ord">
        <pc:chgData name="Andrew Howell" userId="6d67820448efb0d7" providerId="LiveId" clId="{BB73D61F-E642-4103-8039-880C6C1CD2E0}" dt="2025-07-29T02:56:11.122" v="2373" actId="14100"/>
        <pc:sldMkLst>
          <pc:docMk/>
          <pc:sldMk cId="450259631" sldId="272"/>
        </pc:sldMkLst>
        <pc:spChg chg="mod">
          <ac:chgData name="Andrew Howell" userId="6d67820448efb0d7" providerId="LiveId" clId="{BB73D61F-E642-4103-8039-880C6C1CD2E0}" dt="2025-07-29T02:52:18.787" v="1998" actId="20577"/>
          <ac:spMkLst>
            <pc:docMk/>
            <pc:sldMk cId="450259631" sldId="272"/>
            <ac:spMk id="2" creationId="{2C874CBF-8DB8-4B82-1B88-DE3D9BE7A6F1}"/>
          </ac:spMkLst>
        </pc:spChg>
        <pc:spChg chg="mod">
          <ac:chgData name="Andrew Howell" userId="6d67820448efb0d7" providerId="LiveId" clId="{BB73D61F-E642-4103-8039-880C6C1CD2E0}" dt="2025-07-29T02:56:11.122" v="2373" actId="14100"/>
          <ac:spMkLst>
            <pc:docMk/>
            <pc:sldMk cId="450259631" sldId="272"/>
            <ac:spMk id="3" creationId="{515D47D6-70FB-5400-50B9-381B24B4A94B}"/>
          </ac:spMkLst>
        </pc:spChg>
      </pc:sldChg>
      <pc:sldChg chg="modSp add mod">
        <pc:chgData name="Andrew Howell" userId="6d67820448efb0d7" providerId="LiveId" clId="{BB73D61F-E642-4103-8039-880C6C1CD2E0}" dt="2025-07-29T03:00:52.630" v="2697" actId="1076"/>
        <pc:sldMkLst>
          <pc:docMk/>
          <pc:sldMk cId="1315264428" sldId="273"/>
        </pc:sldMkLst>
        <pc:spChg chg="mod">
          <ac:chgData name="Andrew Howell" userId="6d67820448efb0d7" providerId="LiveId" clId="{BB73D61F-E642-4103-8039-880C6C1CD2E0}" dt="2025-07-29T03:00:52.630" v="2697" actId="1076"/>
          <ac:spMkLst>
            <pc:docMk/>
            <pc:sldMk cId="1315264428" sldId="273"/>
            <ac:spMk id="3" creationId="{515D47D6-70FB-5400-50B9-381B24B4A94B}"/>
          </ac:spMkLst>
        </pc:spChg>
      </pc:sldChg>
      <pc:sldChg chg="modSp add mod">
        <pc:chgData name="Andrew Howell" userId="6d67820448efb0d7" providerId="LiveId" clId="{BB73D61F-E642-4103-8039-880C6C1CD2E0}" dt="2025-07-29T03:07:23.954" v="3459" actId="1076"/>
        <pc:sldMkLst>
          <pc:docMk/>
          <pc:sldMk cId="422716490" sldId="274"/>
        </pc:sldMkLst>
        <pc:spChg chg="mod">
          <ac:chgData name="Andrew Howell" userId="6d67820448efb0d7" providerId="LiveId" clId="{BB73D61F-E642-4103-8039-880C6C1CD2E0}" dt="2025-07-29T03:07:23.954" v="3459" actId="1076"/>
          <ac:spMkLst>
            <pc:docMk/>
            <pc:sldMk cId="422716490" sldId="274"/>
            <ac:spMk id="3" creationId="{515D47D6-70FB-5400-50B9-381B24B4A94B}"/>
          </ac:spMkLst>
        </pc:spChg>
      </pc:sldChg>
      <pc:sldChg chg="modSp add mod">
        <pc:chgData name="Andrew Howell" userId="6d67820448efb0d7" providerId="LiveId" clId="{BB73D61F-E642-4103-8039-880C6C1CD2E0}" dt="2025-07-29T03:23:15.603" v="4621" actId="1076"/>
        <pc:sldMkLst>
          <pc:docMk/>
          <pc:sldMk cId="4137147821" sldId="275"/>
        </pc:sldMkLst>
        <pc:spChg chg="mod">
          <ac:chgData name="Andrew Howell" userId="6d67820448efb0d7" providerId="LiveId" clId="{BB73D61F-E642-4103-8039-880C6C1CD2E0}" dt="2025-07-29T03:23:15.603" v="4621" actId="1076"/>
          <ac:spMkLst>
            <pc:docMk/>
            <pc:sldMk cId="4137147821" sldId="275"/>
            <ac:spMk id="2" creationId="{2C874CBF-8DB8-4B82-1B88-DE3D9BE7A6F1}"/>
          </ac:spMkLst>
        </pc:spChg>
        <pc:spChg chg="mod">
          <ac:chgData name="Andrew Howell" userId="6d67820448efb0d7" providerId="LiveId" clId="{BB73D61F-E642-4103-8039-880C6C1CD2E0}" dt="2025-07-29T03:23:10.940" v="4620" actId="1076"/>
          <ac:spMkLst>
            <pc:docMk/>
            <pc:sldMk cId="4137147821" sldId="275"/>
            <ac:spMk id="3" creationId="{515D47D6-70FB-5400-50B9-381B24B4A94B}"/>
          </ac:spMkLst>
        </pc:spChg>
      </pc:sldChg>
      <pc:sldChg chg="modSp add mod">
        <pc:chgData name="Andrew Howell" userId="6d67820448efb0d7" providerId="LiveId" clId="{BB73D61F-E642-4103-8039-880C6C1CD2E0}" dt="2025-07-29T03:29:52.814" v="5327" actId="14100"/>
        <pc:sldMkLst>
          <pc:docMk/>
          <pc:sldMk cId="252833292" sldId="276"/>
        </pc:sldMkLst>
        <pc:spChg chg="mod">
          <ac:chgData name="Andrew Howell" userId="6d67820448efb0d7" providerId="LiveId" clId="{BB73D61F-E642-4103-8039-880C6C1CD2E0}" dt="2025-07-29T03:23:40.721" v="4629" actId="20577"/>
          <ac:spMkLst>
            <pc:docMk/>
            <pc:sldMk cId="252833292" sldId="276"/>
            <ac:spMk id="2" creationId="{2C874CBF-8DB8-4B82-1B88-DE3D9BE7A6F1}"/>
          </ac:spMkLst>
        </pc:spChg>
        <pc:spChg chg="mod">
          <ac:chgData name="Andrew Howell" userId="6d67820448efb0d7" providerId="LiveId" clId="{BB73D61F-E642-4103-8039-880C6C1CD2E0}" dt="2025-07-29T03:29:52.814" v="5327" actId="14100"/>
          <ac:spMkLst>
            <pc:docMk/>
            <pc:sldMk cId="252833292" sldId="276"/>
            <ac:spMk id="3" creationId="{515D47D6-70FB-5400-50B9-381B24B4A94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F26E-4B1C-5454-0A4D-4288821C85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AFB987-A0E4-9189-98A4-6CF0053985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26DBFA-0216-95E6-0FB8-8FB2D6A66C5E}"/>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67B63A3A-B201-BF2A-FD78-F0A261D9F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4AE8C-2056-3CF1-7FB1-1D3197503E7F}"/>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151154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D4E6-0A81-25E9-0651-4FC8E000F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2D6E92-32DD-C366-7809-43463FF138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8E5A2-418C-47BF-33C5-E2277FE38077}"/>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ADDDD2AC-6919-4656-3BC0-A41F45F9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BD15D-0FA7-78D8-7AE3-EAFCC7AEC3F9}"/>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196067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32C99-E0C6-B23D-B783-99A15B1F5B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5376D0-780F-62E9-7422-447354064B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9AF48-EE29-46A8-C5E5-F878052A0ED4}"/>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711DC1B6-9323-6726-FB26-BD3F1829F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F8A03-7072-13B5-2863-0BF2DF9C3F85}"/>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355240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0818-C64D-13B1-A310-72B4657E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1961E3-C402-A683-56B4-F5BCC83E5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B61CB-53DC-9E4F-2F8A-FFC9B73338BE}"/>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0A603C62-3836-F775-F3C5-9AB245416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F836D-2163-B0E0-C141-4878C0647377}"/>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121558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07DE-548D-F583-F90A-C324F31518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FF0C13-8C55-107E-9990-19D8E9E9CC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217D6-DFD2-51CC-3231-72A922B94765}"/>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57A66D4A-D369-B9C4-72AD-C932251F8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D4272-4F93-E7BA-AE1D-4FFDEF5F8483}"/>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60900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CCDE-2DAE-633E-D748-4C08F0CAE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963ED-32CF-9569-AA3A-7D974EAFA7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C7F82-CF16-99A7-1630-24AD58E1C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AC139-3356-ED18-3A09-1136B6374A56}"/>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6" name="Footer Placeholder 5">
            <a:extLst>
              <a:ext uri="{FF2B5EF4-FFF2-40B4-BE49-F238E27FC236}">
                <a16:creationId xmlns:a16="http://schemas.microsoft.com/office/drawing/2014/main" id="{5E969E1C-F531-9E86-2E3B-6606C1A64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A1F6F-E450-D69C-83A4-A710D070E005}"/>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242355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49E1-BAFC-51A9-60DE-3B6A948788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C05ECC-5ECB-0E8D-0026-93EC96ED5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AC22DB-3A2A-61F3-EEF3-DF905DEEB0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B73B-33BB-1B33-F55F-1DB29A2650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AAEBA-F948-9978-9B80-0151EB35CA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3C3BA-50B5-B1C8-3E8A-1530B392BF17}"/>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8" name="Footer Placeholder 7">
            <a:extLst>
              <a:ext uri="{FF2B5EF4-FFF2-40B4-BE49-F238E27FC236}">
                <a16:creationId xmlns:a16="http://schemas.microsoft.com/office/drawing/2014/main" id="{DD4549D1-EA83-9CED-A3FA-01610C80D6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B74D38-CAEE-5F07-CBF1-155F2CBED76A}"/>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11503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D4A8-D6EA-87D2-47A4-F4F78A7FED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1CB089-5321-9A6A-DE10-E702F9F344E5}"/>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4" name="Footer Placeholder 3">
            <a:extLst>
              <a:ext uri="{FF2B5EF4-FFF2-40B4-BE49-F238E27FC236}">
                <a16:creationId xmlns:a16="http://schemas.microsoft.com/office/drawing/2014/main" id="{1D32D95E-0568-16AE-13B7-FCB6954853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9B850-AD35-1F23-E92A-5B3D3840972E}"/>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54323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2846A-A7A2-D6E0-8F10-D3956AE3780D}"/>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3" name="Footer Placeholder 2">
            <a:extLst>
              <a:ext uri="{FF2B5EF4-FFF2-40B4-BE49-F238E27FC236}">
                <a16:creationId xmlns:a16="http://schemas.microsoft.com/office/drawing/2014/main" id="{E88573A1-4C1A-73BD-723A-EADF8870A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FCAF86-DF24-950C-709B-2AE9AC754978}"/>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54595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CF08-E0E7-CE52-5934-341DF5177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9EDD1-9449-D239-A5AC-59E3C17ED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8B888F-F8BC-1B68-457E-6E1540DEA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CAC97-02A2-95A6-F2F8-C5439D607DAE}"/>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6" name="Footer Placeholder 5">
            <a:extLst>
              <a:ext uri="{FF2B5EF4-FFF2-40B4-BE49-F238E27FC236}">
                <a16:creationId xmlns:a16="http://schemas.microsoft.com/office/drawing/2014/main" id="{EDA43D5E-2C57-C3BA-519B-0780E7197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27765-D802-7C7D-46B2-AE165D93DC71}"/>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165383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02FD-4E72-9F65-C8E6-57D6A30A7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A3E851-DC42-4071-1FA7-5B6D6FDAF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9C3295-E230-A47F-FDC8-B88AA8606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05354-14B5-325B-70CF-855C93CFDC6F}"/>
              </a:ext>
            </a:extLst>
          </p:cNvPr>
          <p:cNvSpPr>
            <a:spLocks noGrp="1"/>
          </p:cNvSpPr>
          <p:nvPr>
            <p:ph type="dt" sz="half" idx="10"/>
          </p:nvPr>
        </p:nvSpPr>
        <p:spPr/>
        <p:txBody>
          <a:bodyPr/>
          <a:lstStyle/>
          <a:p>
            <a:fld id="{555FFC34-8D2C-437F-80CE-3D767788BAAF}" type="datetimeFigureOut">
              <a:rPr lang="en-US" smtClean="0"/>
              <a:t>8/21/2025</a:t>
            </a:fld>
            <a:endParaRPr lang="en-US"/>
          </a:p>
        </p:txBody>
      </p:sp>
      <p:sp>
        <p:nvSpPr>
          <p:cNvPr id="6" name="Footer Placeholder 5">
            <a:extLst>
              <a:ext uri="{FF2B5EF4-FFF2-40B4-BE49-F238E27FC236}">
                <a16:creationId xmlns:a16="http://schemas.microsoft.com/office/drawing/2014/main" id="{137787A6-7C40-EDE8-4F52-14835136C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97DB1-30B0-189D-B763-335C108B365C}"/>
              </a:ext>
            </a:extLst>
          </p:cNvPr>
          <p:cNvSpPr>
            <a:spLocks noGrp="1"/>
          </p:cNvSpPr>
          <p:nvPr>
            <p:ph type="sldNum" sz="quarter" idx="12"/>
          </p:nvPr>
        </p:nvSpPr>
        <p:spPr/>
        <p:txBody>
          <a:bodyPr/>
          <a:lstStyle/>
          <a:p>
            <a:fld id="{B4EB828A-B624-4B83-A09A-9441B22063A6}" type="slidenum">
              <a:rPr lang="en-US" smtClean="0"/>
              <a:t>‹#›</a:t>
            </a:fld>
            <a:endParaRPr lang="en-US"/>
          </a:p>
        </p:txBody>
      </p:sp>
    </p:spTree>
    <p:extLst>
      <p:ext uri="{BB962C8B-B14F-4D97-AF65-F5344CB8AC3E}">
        <p14:creationId xmlns:p14="http://schemas.microsoft.com/office/powerpoint/2010/main" val="215427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AB5E7-19B8-55D0-F24F-759EEC7817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F24C81-AE8E-E385-6C06-848308C8E5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784C5-060D-E23B-61BF-F7965654F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5FFC34-8D2C-437F-80CE-3D767788BAAF}" type="datetimeFigureOut">
              <a:rPr lang="en-US" smtClean="0"/>
              <a:t>8/21/2025</a:t>
            </a:fld>
            <a:endParaRPr lang="en-US"/>
          </a:p>
        </p:txBody>
      </p:sp>
      <p:sp>
        <p:nvSpPr>
          <p:cNvPr id="5" name="Footer Placeholder 4">
            <a:extLst>
              <a:ext uri="{FF2B5EF4-FFF2-40B4-BE49-F238E27FC236}">
                <a16:creationId xmlns:a16="http://schemas.microsoft.com/office/drawing/2014/main" id="{DEF1EC4D-5752-715D-9FAD-9D207F776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16B38C-16DB-FCA9-E387-AF763847B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EB828A-B624-4B83-A09A-9441B22063A6}" type="slidenum">
              <a:rPr lang="en-US" smtClean="0"/>
              <a:t>‹#›</a:t>
            </a:fld>
            <a:endParaRPr lang="en-US"/>
          </a:p>
        </p:txBody>
      </p:sp>
    </p:spTree>
    <p:extLst>
      <p:ext uri="{BB962C8B-B14F-4D97-AF65-F5344CB8AC3E}">
        <p14:creationId xmlns:p14="http://schemas.microsoft.com/office/powerpoint/2010/main" val="374115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1524000" y="609179"/>
            <a:ext cx="9144000" cy="2387600"/>
          </a:xfrm>
        </p:spPr>
        <p:txBody>
          <a:bodyPr>
            <a:normAutofit/>
          </a:bodyPr>
          <a:lstStyle/>
          <a:p>
            <a:r>
              <a:rPr lang="en-US" sz="4000" b="1" dirty="0">
                <a:solidFill>
                  <a:srgbClr val="0033CC"/>
                </a:solidFill>
                <a:latin typeface="Arial" panose="020B0604020202020204" pitchFamily="34" charset="0"/>
                <a:cs typeface="Arial" panose="020B0604020202020204" pitchFamily="34" charset="0"/>
              </a:rPr>
              <a:t>Focus Topic: Misting for Megawatts</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4000" dirty="0">
                <a:solidFill>
                  <a:srgbClr val="FF0000"/>
                </a:solidFill>
                <a:latin typeface="Arial" panose="020B0604020202020204" pitchFamily="34" charset="0"/>
                <a:cs typeface="Arial" panose="020B0604020202020204" pitchFamily="34" charset="0"/>
              </a:rPr>
              <a:t>ACCUG 2025</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1524000" y="4335463"/>
            <a:ext cx="9144000" cy="1655762"/>
          </a:xfrm>
        </p:spPr>
        <p:txBody>
          <a:bodyPr/>
          <a:lstStyle/>
          <a:p>
            <a:r>
              <a:rPr lang="en-US" b="1" dirty="0">
                <a:solidFill>
                  <a:schemeClr val="accent5">
                    <a:lumMod val="75000"/>
                  </a:schemeClr>
                </a:solidFill>
              </a:rPr>
              <a:t>Andrew Howell, discussion facilitator</a:t>
            </a:r>
          </a:p>
          <a:p>
            <a:r>
              <a:rPr lang="en-US" b="1" dirty="0">
                <a:solidFill>
                  <a:schemeClr val="accent5">
                    <a:lumMod val="75000"/>
                  </a:schemeClr>
                </a:solidFill>
              </a:rPr>
              <a:t>Granbury, TX</a:t>
            </a:r>
          </a:p>
          <a:p>
            <a:r>
              <a:rPr lang="en-US" b="1" dirty="0">
                <a:solidFill>
                  <a:schemeClr val="accent5">
                    <a:lumMod val="75000"/>
                  </a:schemeClr>
                </a:solidFill>
              </a:rPr>
              <a:t>July 29-31, 2025</a:t>
            </a:r>
          </a:p>
        </p:txBody>
      </p:sp>
    </p:spTree>
    <p:extLst>
      <p:ext uri="{BB962C8B-B14F-4D97-AF65-F5344CB8AC3E}">
        <p14:creationId xmlns:p14="http://schemas.microsoft.com/office/powerpoint/2010/main" val="979647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59367"/>
            <a:ext cx="11908974"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Considerations regarding misting effectiveness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772886" y="1946049"/>
            <a:ext cx="10946364" cy="3885584"/>
          </a:xfrm>
        </p:spPr>
        <p:txBody>
          <a:bodyPr>
            <a:normAutofit lnSpcReduction="10000"/>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Introduction of mist downstream of fans</a:t>
            </a:r>
          </a:p>
          <a:p>
            <a:pPr algn="l">
              <a:lnSpc>
                <a:spcPct val="115000"/>
              </a:lnSpc>
              <a:spcBef>
                <a:spcPts val="0"/>
              </a:spcBef>
            </a:pPr>
            <a:endPar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not a completely novel concept; note Coryton’s 2002 installation</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fans blow dispersed small droplets toward fins</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no opportunity for droplets to collect on fan blades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potential inefficiencies:</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droplets passing through fins (low probability due to fin position)</a:t>
            </a:r>
          </a:p>
          <a:p>
            <a:pPr marL="1257300" lvl="2"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note that extremely small droplets may be more likely to pass through fins</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water accumulation on fins / shedding (inside or outside fan bay)</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rate of evaporation / droplet size</a:t>
            </a:r>
          </a:p>
        </p:txBody>
      </p:sp>
    </p:spTree>
    <p:extLst>
      <p:ext uri="{BB962C8B-B14F-4D97-AF65-F5344CB8AC3E}">
        <p14:creationId xmlns:p14="http://schemas.microsoft.com/office/powerpoint/2010/main" val="42271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11967"/>
            <a:ext cx="11908974" cy="549760"/>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Water purity considerations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622818" y="1168967"/>
            <a:ext cx="10946364" cy="4933254"/>
          </a:xfrm>
        </p:spPr>
        <p:txBody>
          <a:bodyPr>
            <a:normAutofit lnSpcReduction="10000"/>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Demineralized water is ideal for avoiding scale, but costly for routine use</a:t>
            </a:r>
            <a:endParaRPr lang="en-US" sz="1200"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endParaRPr lang="en-US" sz="1200"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demineralization (perhaps following reverse osmosis): water ~0.06 µS/cm</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extent of demineralization:</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source water ~150-750 µS/cm</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single-pass reverse osmosis ~10-15 µS/cm</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double-pass reverse osmosis ~1 µS/cm</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mineral issues</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requires droplets drying on fins / tubes rather than completely in air</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frequency of use considerations</a:t>
            </a:r>
          </a:p>
          <a:p>
            <a:pPr marL="1257300" lvl="2"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increased mineral buildup with increased use</a:t>
            </a:r>
          </a:p>
          <a:p>
            <a:pPr marL="1257300" lvl="2"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minimal use may not require highest purity</a:t>
            </a:r>
          </a:p>
          <a:p>
            <a:pPr marL="1257300" lvl="2"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more frequent use requires higher purity</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water composition – the quantities of scaling constituents present</a:t>
            </a:r>
          </a:p>
        </p:txBody>
      </p:sp>
    </p:spTree>
    <p:extLst>
      <p:ext uri="{BB962C8B-B14F-4D97-AF65-F5344CB8AC3E}">
        <p14:creationId xmlns:p14="http://schemas.microsoft.com/office/powerpoint/2010/main" val="413714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11967"/>
            <a:ext cx="11908974" cy="549760"/>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Summary</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622818" y="1168967"/>
            <a:ext cx="10946364" cy="3981531"/>
          </a:xfrm>
        </p:spPr>
        <p:txBody>
          <a:bodyPr>
            <a:normAutofit/>
          </a:bodyPr>
          <a:lstStyle/>
          <a:p>
            <a:pPr marL="342900" indent="-342900" algn="l">
              <a:lnSpc>
                <a:spcPct val="115000"/>
              </a:lnSpc>
              <a:spcBef>
                <a:spcPts val="0"/>
              </a:spcBef>
              <a:buFont typeface="Arial" panose="020B0604020202020204" pitchFamily="34" charset="0"/>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Applying misting to the upstream side of ACC fans has not proven an efficient use of very costly water. While it is possible that the evaporation inefficiencies might be overcome, it is worthwhile to examine possible benefits from supplying mist to the downstream side of ACC fans.</a:t>
            </a:r>
          </a:p>
          <a:p>
            <a:pPr marL="342900" indent="-342900" algn="l">
              <a:lnSpc>
                <a:spcPct val="115000"/>
              </a:lnSpc>
              <a:spcBef>
                <a:spcPts val="0"/>
              </a:spcBef>
              <a:buFont typeface="Arial" panose="020B0604020202020204" pitchFamily="34" charset="0"/>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 typeface="Arial" panose="020B0604020202020204" pitchFamily="34" charset="0"/>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Issues that may be obstacles to effective downstream application of misting should be carefully evaluated to optimize design; ideally, this approach and associated issues (e.g. scaling) should be tested on a pilot-scale in an operating ACC.</a:t>
            </a:r>
          </a:p>
          <a:p>
            <a:pPr algn="l">
              <a:lnSpc>
                <a:spcPct val="115000"/>
              </a:lnSpc>
              <a:spcBef>
                <a:spcPts val="0"/>
              </a:spcBef>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283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2771193" y="2664637"/>
            <a:ext cx="5887616" cy="801687"/>
          </a:xfrm>
        </p:spPr>
        <p:txBody>
          <a:bodyPr>
            <a:normAutofit fontScale="90000"/>
          </a:bodyPr>
          <a:lstStyle/>
          <a:p>
            <a:pPr marL="457200" marR="0">
              <a:lnSpc>
                <a:spcPct val="115000"/>
              </a:lnSpc>
              <a:spcBef>
                <a:spcPts val="0"/>
              </a:spcBef>
              <a:spcAft>
                <a:spcPts val="0"/>
              </a:spcAft>
            </a:pPr>
            <a:r>
              <a:rPr lang="en-US" sz="4000" b="1" kern="100" dirty="0">
                <a:solidFill>
                  <a:srgbClr val="0033CC"/>
                </a:solidFill>
                <a:latin typeface="Arial" panose="020B0604020202020204" pitchFamily="34" charset="0"/>
                <a:cs typeface="Arial" panose="020B0604020202020204" pitchFamily="34" charset="0"/>
              </a:rPr>
              <a:t>Discussion / Questions</a:t>
            </a:r>
            <a:endParaRPr lang="en-US" sz="4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86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1393372" y="289996"/>
            <a:ext cx="9144000"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Loss of Generation in Hot Weather</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1393372" y="1526171"/>
            <a:ext cx="9388928" cy="5331829"/>
          </a:xfrm>
        </p:spPr>
        <p:txBody>
          <a:bodyPr>
            <a:normAutofit/>
          </a:bodyPr>
          <a:lstStyle/>
          <a:p>
            <a:pPr marR="0" lvl="1">
              <a:lnSpc>
                <a:spcPct val="115000"/>
              </a:lnSpc>
              <a:spcBef>
                <a:spcPts val="0"/>
              </a:spcBef>
              <a:spcAft>
                <a:spcPts val="0"/>
              </a:spcAft>
            </a:pPr>
            <a:r>
              <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rPr>
              <a:t>Elevated backpressure in ACC due to high ambient T</a:t>
            </a: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15000"/>
              </a:lnSpc>
              <a:spcBef>
                <a:spcPts val="0"/>
              </a:spcBef>
              <a:spcAft>
                <a:spcPts val="0"/>
              </a:spcAft>
            </a:pPr>
            <a:endParaRPr lang="en-US" sz="2800"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R="0" lvl="1">
              <a:lnSpc>
                <a:spcPct val="115000"/>
              </a:lnSpc>
              <a:spcBef>
                <a:spcPts val="0"/>
              </a:spcBef>
              <a:spcAft>
                <a:spcPts val="0"/>
              </a:spcAft>
            </a:pPr>
            <a:r>
              <a:rPr lang="en-US" sz="2800"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(Note the effect of temperature on combustion turbines)</a:t>
            </a: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algn="l"/>
            <a:endParaRPr lang="en-US" dirty="0"/>
          </a:p>
        </p:txBody>
      </p:sp>
      <p:graphicFrame>
        <p:nvGraphicFramePr>
          <p:cNvPr id="5" name="Object 5">
            <a:extLst>
              <a:ext uri="{FF2B5EF4-FFF2-40B4-BE49-F238E27FC236}">
                <a16:creationId xmlns:a16="http://schemas.microsoft.com/office/drawing/2014/main" id="{E0DF446C-8D69-2277-4E13-FF0C4F469C73}"/>
              </a:ext>
            </a:extLst>
          </p:cNvPr>
          <p:cNvGraphicFramePr>
            <a:graphicFrameLocks noChangeAspect="1"/>
          </p:cNvGraphicFramePr>
          <p:nvPr>
            <p:extLst>
              <p:ext uri="{D42A27DB-BD31-4B8C-83A1-F6EECF244321}">
                <p14:modId xmlns:p14="http://schemas.microsoft.com/office/powerpoint/2010/main" val="2217338808"/>
              </p:ext>
            </p:extLst>
          </p:nvPr>
        </p:nvGraphicFramePr>
        <p:xfrm>
          <a:off x="3992991" y="2206604"/>
          <a:ext cx="4206018" cy="3308075"/>
        </p:xfrm>
        <a:graphic>
          <a:graphicData uri="http://schemas.openxmlformats.org/presentationml/2006/ole">
            <mc:AlternateContent xmlns:mc="http://schemas.openxmlformats.org/markup-compatibility/2006">
              <mc:Choice xmlns:v="urn:schemas-microsoft-com:vml" Requires="v">
                <p:oleObj name="Chart" r:id="rId2" imgW="9594986" imgH="7550106" progId="Excel.Chart.8">
                  <p:embed/>
                </p:oleObj>
              </mc:Choice>
              <mc:Fallback>
                <p:oleObj name="Chart" r:id="rId2" imgW="9594986" imgH="7550106" progId="Excel.Chart.8">
                  <p:embed/>
                  <p:pic>
                    <p:nvPicPr>
                      <p:cNvPr id="5" name="Object 5">
                        <a:extLst>
                          <a:ext uri="{FF2B5EF4-FFF2-40B4-BE49-F238E27FC236}">
                            <a16:creationId xmlns:a16="http://schemas.microsoft.com/office/drawing/2014/main" id="{E0DF446C-8D69-2277-4E13-FF0C4F469C73}"/>
                          </a:ext>
                        </a:extLst>
                      </p:cNvPr>
                      <p:cNvPicPr>
                        <a:picLocks noChangeAspect="1" noChangeArrowheads="1"/>
                      </p:cNvPicPr>
                      <p:nvPr/>
                    </p:nvPicPr>
                    <p:blipFill>
                      <a:blip r:embed="rId3"/>
                      <a:srcRect/>
                      <a:stretch>
                        <a:fillRect/>
                      </a:stretch>
                    </p:blipFill>
                    <p:spPr bwMode="auto">
                      <a:xfrm>
                        <a:off x="3992991" y="2206604"/>
                        <a:ext cx="4206018" cy="3308075"/>
                      </a:xfrm>
                      <a:prstGeom prst="rect">
                        <a:avLst/>
                      </a:prstGeom>
                      <a:noFill/>
                      <a:ln>
                        <a:solidFill>
                          <a:srgbClr val="FF0000"/>
                        </a:solidFill>
                      </a:ln>
                      <a:effectLst/>
                    </p:spPr>
                  </p:pic>
                </p:oleObj>
              </mc:Fallback>
            </mc:AlternateContent>
          </a:graphicData>
        </a:graphic>
      </p:graphicFrame>
    </p:spTree>
    <p:extLst>
      <p:ext uri="{BB962C8B-B14F-4D97-AF65-F5344CB8AC3E}">
        <p14:creationId xmlns:p14="http://schemas.microsoft.com/office/powerpoint/2010/main" val="704191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59367"/>
            <a:ext cx="11908974"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Options to resolve poor vacuum in ACC     MW loss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599440" y="1283574"/>
            <a:ext cx="10944083" cy="4977268"/>
          </a:xfrm>
        </p:spPr>
        <p:txBody>
          <a:bodyPr>
            <a:normAutofit/>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Marginal: actions that will improve vacuum but not likely completely resolve</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reduce air in-leakage / plug gaps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increase ACC size with additional rows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increase fan speed</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reduce effects of wind on fans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routine fin cleaning </a:t>
            </a:r>
          </a:p>
          <a:p>
            <a:pPr algn="l">
              <a:lnSpc>
                <a:spcPct val="115000"/>
              </a:lnSpc>
              <a:spcBef>
                <a:spcPts val="0"/>
              </a:spcBef>
            </a:pPr>
            <a:endParaRPr lang="en-US" sz="2400" b="1" i="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endParaRPr lang="en-US" b="1" i="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r>
              <a:rPr lang="en-US" sz="2400" b="1" i="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Note: while ‘marginal resolution’ issues cannot in themselves provide full generating capacity in hot weather, those that have a significant influence on performance degradation may very well be cost-effective </a:t>
            </a:r>
            <a:r>
              <a:rPr lang="en-US" sz="2400" b="1" i="1" kern="100">
                <a:solidFill>
                  <a:srgbClr val="FF0000"/>
                </a:solidFill>
                <a:latin typeface="Aptos" panose="020B0004020202020204" pitchFamily="34" charset="0"/>
                <a:ea typeface="Aptos" panose="020B0004020202020204" pitchFamily="34" charset="0"/>
                <a:cs typeface="Times New Roman" panose="02020603050405020304" pitchFamily="18" charset="0"/>
              </a:rPr>
              <a:t>to implement.</a:t>
            </a:r>
            <a:endParaRPr lang="en-US" sz="2400"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65D70FBB-30ED-932A-28BD-10A8D1D83AA7}"/>
              </a:ext>
            </a:extLst>
          </p:cNvPr>
          <p:cNvSpPr/>
          <p:nvPr/>
        </p:nvSpPr>
        <p:spPr>
          <a:xfrm>
            <a:off x="8808097" y="597158"/>
            <a:ext cx="307911" cy="139959"/>
          </a:xfrm>
          <a:prstGeom prst="rightArrow">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39CEF9-4227-AF08-CE40-70E0DBA91B3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9903868" y="2104165"/>
            <a:ext cx="2204464" cy="1653348"/>
          </a:xfrm>
          <a:prstGeom prst="rect">
            <a:avLst/>
          </a:prstGeom>
          <a:ln>
            <a:solidFill>
              <a:schemeClr val="accent1"/>
            </a:solidFill>
          </a:ln>
        </p:spPr>
      </p:pic>
      <p:pic>
        <p:nvPicPr>
          <p:cNvPr id="6" name="Picture 5">
            <a:extLst>
              <a:ext uri="{FF2B5EF4-FFF2-40B4-BE49-F238E27FC236}">
                <a16:creationId xmlns:a16="http://schemas.microsoft.com/office/drawing/2014/main" id="{1E6A757B-9CD8-A3B6-17D3-00EDA748E95A}"/>
              </a:ext>
            </a:extLst>
          </p:cNvPr>
          <p:cNvPicPr/>
          <p:nvPr/>
        </p:nvPicPr>
        <p:blipFill rotWithShape="1">
          <a:blip r:embed="rId4">
            <a:extLst>
              <a:ext uri="{28A0092B-C50C-407E-A947-70E740481C1C}">
                <a14:useLocalDpi xmlns:a14="http://schemas.microsoft.com/office/drawing/2010/main" val="0"/>
              </a:ext>
            </a:extLst>
          </a:blip>
          <a:srcRect l="8120" t="2569" r="47862" b="53749"/>
          <a:stretch/>
        </p:blipFill>
        <p:spPr bwMode="auto">
          <a:xfrm>
            <a:off x="6997918" y="1828607"/>
            <a:ext cx="2717582" cy="2204464"/>
          </a:xfrm>
          <a:prstGeom prst="rect">
            <a:avLst/>
          </a:prstGeom>
          <a:noFill/>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76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59367"/>
            <a:ext cx="11908974"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Options to resolve poor vacuum in ACC     MW loss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648477" y="1283574"/>
            <a:ext cx="10895046" cy="4822586"/>
          </a:xfrm>
        </p:spPr>
        <p:txBody>
          <a:bodyPr>
            <a:normAutofit/>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Complete resolution: appropriate application of evaporative cooling support</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water misting</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parallel cooling with water-cooled condenser</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deluge system</a:t>
            </a:r>
          </a:p>
          <a:p>
            <a:pPr marL="342900" indent="-342900" algn="l">
              <a:lnSpc>
                <a:spcPct val="115000"/>
              </a:lnSpc>
              <a:spcBef>
                <a:spcPts val="0"/>
              </a:spcBef>
              <a:buFontTx/>
              <a:buChar char="-"/>
            </a:pPr>
            <a:endParaRPr lang="en-US"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endParaRPr lang="en-US" b="1" i="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endParaRPr lang="en-US" b="1" i="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endParaRPr lang="en-US" b="1" i="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r>
              <a:rPr lang="en-US" b="1" i="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Note: ‘complete resolution’ requires that ‘marginal resolution’ issues are  adequately addressed, particularly those that have a significant influence on performance degradation.</a:t>
            </a:r>
            <a:endParaRPr lang="en-US"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R="0" lvl="1" algn="l">
              <a:lnSpc>
                <a:spcPct val="115000"/>
              </a:lnSpc>
              <a:spcBef>
                <a:spcPts val="0"/>
              </a:spcBef>
              <a:spcAft>
                <a:spcPts val="0"/>
              </a:spcAft>
            </a:pPr>
            <a:endParaRPr lang="en-US" sz="2800" kern="100" dirty="0">
              <a:solidFill>
                <a:schemeClr val="accent5">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65D70FBB-30ED-932A-28BD-10A8D1D83AA7}"/>
              </a:ext>
            </a:extLst>
          </p:cNvPr>
          <p:cNvSpPr/>
          <p:nvPr/>
        </p:nvSpPr>
        <p:spPr>
          <a:xfrm>
            <a:off x="8808097" y="597158"/>
            <a:ext cx="307911" cy="139959"/>
          </a:xfrm>
          <a:prstGeom prst="rightArrow">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a:extLst>
              <a:ext uri="{FF2B5EF4-FFF2-40B4-BE49-F238E27FC236}">
                <a16:creationId xmlns:a16="http://schemas.microsoft.com/office/drawing/2014/main" id="{02CAEAED-4389-61E3-720F-8810D7F01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767" y="2055016"/>
            <a:ext cx="3363900" cy="2042657"/>
          </a:xfrm>
          <a:prstGeom prst="rect">
            <a:avLst/>
          </a:prstGeom>
          <a:ln>
            <a:solidFill>
              <a:schemeClr val="accent1"/>
            </a:solidFill>
          </a:ln>
        </p:spPr>
      </p:pic>
    </p:spTree>
    <p:extLst>
      <p:ext uri="{BB962C8B-B14F-4D97-AF65-F5344CB8AC3E}">
        <p14:creationId xmlns:p14="http://schemas.microsoft.com/office/powerpoint/2010/main" val="344504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21608"/>
            <a:ext cx="11908974" cy="640733"/>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Water Misting for ACCs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631371" y="565975"/>
            <a:ext cx="11560629" cy="6215825"/>
          </a:xfrm>
        </p:spPr>
        <p:txBody>
          <a:bodyPr>
            <a:normAutofit fontScale="92500" lnSpcReduction="10000"/>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Appears simple &amp; effective at first thought, but actually is challenging to optimize</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typically applied upstream of fans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applied as droplets</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some droplets collect on fan blades and are thrown to the shroud then to ground</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droplets that reach fins must be low in mineral content or will form scale</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evaporation on air vs. on fins</a:t>
            </a: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Outcome: inefficient use of expensive water with upstream misting</a:t>
            </a: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application has been primarily for very limited use per availability requirements</a:t>
            </a:r>
          </a:p>
          <a:p>
            <a:pPr algn="l">
              <a:lnSpc>
                <a:spcPct val="115000"/>
              </a:lnSpc>
              <a:spcBef>
                <a:spcPts val="0"/>
              </a:spcBef>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1794F0C-EE8E-E30B-0361-C786B75456E4}"/>
              </a:ext>
            </a:extLst>
          </p:cNvPr>
          <p:cNvPicPr>
            <a:picLocks noChangeAspect="1"/>
          </p:cNvPicPr>
          <p:nvPr/>
        </p:nvPicPr>
        <p:blipFill rotWithShape="1">
          <a:blip r:embed="rId2">
            <a:extLst>
              <a:ext uri="{28A0092B-C50C-407E-A947-70E740481C1C}">
                <a14:useLocalDpi xmlns:a14="http://schemas.microsoft.com/office/drawing/2010/main" val="0"/>
              </a:ext>
            </a:extLst>
          </a:blip>
          <a:srcRect b="17140"/>
          <a:stretch/>
        </p:blipFill>
        <p:spPr>
          <a:xfrm>
            <a:off x="5414007" y="2686050"/>
            <a:ext cx="4101090" cy="2548616"/>
          </a:xfrm>
          <a:prstGeom prst="rect">
            <a:avLst/>
          </a:prstGeom>
        </p:spPr>
      </p:pic>
    </p:spTree>
    <p:extLst>
      <p:ext uri="{BB962C8B-B14F-4D97-AF65-F5344CB8AC3E}">
        <p14:creationId xmlns:p14="http://schemas.microsoft.com/office/powerpoint/2010/main" val="346298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2988905" y="130236"/>
            <a:ext cx="5809861" cy="455173"/>
          </a:xfrm>
        </p:spPr>
        <p:txBody>
          <a:bodyPr>
            <a:normAutofit fontScale="90000"/>
          </a:bodyPr>
          <a:lstStyle/>
          <a:p>
            <a:pPr algn="l"/>
            <a:r>
              <a:rPr lang="en-US" sz="3200" b="1" dirty="0">
                <a:solidFill>
                  <a:srgbClr val="0033CC"/>
                </a:solidFill>
                <a:latin typeface="Arial" panose="020B0604020202020204" pitchFamily="34" charset="0"/>
                <a:cs typeface="Arial" panose="020B0604020202020204" pitchFamily="34" charset="0"/>
              </a:rPr>
              <a:t>Misting upstream of fans: 1 of 2</a:t>
            </a:r>
          </a:p>
        </p:txBody>
      </p:sp>
      <p:pic>
        <p:nvPicPr>
          <p:cNvPr id="6" name="IMG_4123">
            <a:hlinkClick r:id="" action="ppaction://media"/>
            <a:extLst>
              <a:ext uri="{FF2B5EF4-FFF2-40B4-BE49-F238E27FC236}">
                <a16:creationId xmlns:a16="http://schemas.microsoft.com/office/drawing/2014/main" id="{BE48AD4F-079C-5535-74AA-D4A63D5CBE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9377" y="743977"/>
            <a:ext cx="10233245" cy="5756200"/>
          </a:xfrm>
          <a:prstGeom prst="rect">
            <a:avLst/>
          </a:prstGeom>
        </p:spPr>
      </p:pic>
    </p:spTree>
    <p:extLst>
      <p:ext uri="{BB962C8B-B14F-4D97-AF65-F5344CB8AC3E}">
        <p14:creationId xmlns:p14="http://schemas.microsoft.com/office/powerpoint/2010/main" val="4048332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2988905" y="130236"/>
            <a:ext cx="5809861" cy="455173"/>
          </a:xfrm>
        </p:spPr>
        <p:txBody>
          <a:bodyPr>
            <a:normAutofit fontScale="90000"/>
          </a:bodyPr>
          <a:lstStyle/>
          <a:p>
            <a:pPr algn="l"/>
            <a:r>
              <a:rPr lang="en-US" sz="3200" b="1" dirty="0">
                <a:solidFill>
                  <a:srgbClr val="0033CC"/>
                </a:solidFill>
                <a:latin typeface="Arial" panose="020B0604020202020204" pitchFamily="34" charset="0"/>
                <a:cs typeface="Arial" panose="020B0604020202020204" pitchFamily="34" charset="0"/>
              </a:rPr>
              <a:t>Misting upstream of fans: 2 of 2</a:t>
            </a:r>
          </a:p>
        </p:txBody>
      </p:sp>
      <p:pic>
        <p:nvPicPr>
          <p:cNvPr id="3" name="IMG_0923">
            <a:hlinkClick r:id="" action="ppaction://media"/>
            <a:extLst>
              <a:ext uri="{FF2B5EF4-FFF2-40B4-BE49-F238E27FC236}">
                <a16:creationId xmlns:a16="http://schemas.microsoft.com/office/drawing/2014/main" id="{0AA5CE90-7B7C-68B3-C1DE-B2A34FB12C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20000" contrast="20000"/>
          </a:blip>
          <a:srcRect t="27164" r="19803"/>
          <a:stretch/>
        </p:blipFill>
        <p:spPr>
          <a:xfrm rot="5400000">
            <a:off x="3243064" y="-1080947"/>
            <a:ext cx="5804646" cy="9372186"/>
          </a:xfrm>
          <a:prstGeom prst="rect">
            <a:avLst/>
          </a:prstGeom>
          <a:ln>
            <a:solidFill>
              <a:schemeClr val="accent1"/>
            </a:solidFill>
          </a:ln>
        </p:spPr>
      </p:pic>
    </p:spTree>
    <p:extLst>
      <p:ext uri="{BB962C8B-B14F-4D97-AF65-F5344CB8AC3E}">
        <p14:creationId xmlns:p14="http://schemas.microsoft.com/office/powerpoint/2010/main" val="18912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59367"/>
            <a:ext cx="11908974"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Considerations regarding misting effectiveness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315685" y="1703452"/>
            <a:ext cx="11560629" cy="3176458"/>
          </a:xfrm>
        </p:spPr>
        <p:txBody>
          <a:bodyPr>
            <a:normAutofit/>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Science: misting objective – cool air / fins to counter high ambient temperatures</a:t>
            </a:r>
          </a:p>
          <a:p>
            <a:pPr algn="l">
              <a:lnSpc>
                <a:spcPct val="115000"/>
              </a:lnSpc>
              <a:spcBef>
                <a:spcPts val="0"/>
              </a:spcBef>
            </a:pPr>
            <a:endPar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droplets must evaporate to enact significant cooling</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prior to fins or after depositing on fins</a:t>
            </a:r>
          </a:p>
          <a:p>
            <a:pPr lvl="1" algn="l">
              <a:lnSpc>
                <a:spcPct val="115000"/>
              </a:lnSpc>
              <a:spcBef>
                <a:spcPts val="0"/>
              </a:spcBef>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small droplets evaporate more quickly, more completely</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generating smaller droplets increases risk of nozzle clogging, pressure requirements </a:t>
            </a:r>
          </a:p>
          <a:p>
            <a:pPr algn="l">
              <a:lnSpc>
                <a:spcPct val="115000"/>
              </a:lnSpc>
              <a:spcBef>
                <a:spcPts val="0"/>
              </a:spcBef>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5025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9375">
              <a:srgbClr val="7CC8EB"/>
            </a:gs>
            <a:gs pos="64750">
              <a:srgbClr val="84CBEC"/>
            </a:gs>
            <a:gs pos="55500">
              <a:srgbClr val="93D1EE"/>
            </a:gs>
            <a:gs pos="37000">
              <a:srgbClr val="B2DE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CBF-8DB8-4B82-1B88-DE3D9BE7A6F1}"/>
              </a:ext>
            </a:extLst>
          </p:cNvPr>
          <p:cNvSpPr>
            <a:spLocks noGrp="1"/>
          </p:cNvSpPr>
          <p:nvPr>
            <p:ph type="ctrTitle"/>
          </p:nvPr>
        </p:nvSpPr>
        <p:spPr>
          <a:xfrm>
            <a:off x="0" y="159367"/>
            <a:ext cx="11908974" cy="801687"/>
          </a:xfrm>
        </p:spPr>
        <p:txBody>
          <a:bodyPr>
            <a:normAutofit/>
          </a:bodyPr>
          <a:lstStyle/>
          <a:p>
            <a:r>
              <a:rPr lang="en-US" sz="3200" b="1" dirty="0">
                <a:solidFill>
                  <a:srgbClr val="0033CC"/>
                </a:solidFill>
                <a:latin typeface="Arial" panose="020B0604020202020204" pitchFamily="34" charset="0"/>
                <a:cs typeface="Arial" panose="020B0604020202020204" pitchFamily="34" charset="0"/>
              </a:rPr>
              <a:t>Considerations regarding misting effectiveness</a:t>
            </a:r>
          </a:p>
        </p:txBody>
      </p:sp>
      <p:sp>
        <p:nvSpPr>
          <p:cNvPr id="3" name="Subtitle 2">
            <a:extLst>
              <a:ext uri="{FF2B5EF4-FFF2-40B4-BE49-F238E27FC236}">
                <a16:creationId xmlns:a16="http://schemas.microsoft.com/office/drawing/2014/main" id="{515D47D6-70FB-5400-50B9-381B24B4A94B}"/>
              </a:ext>
            </a:extLst>
          </p:cNvPr>
          <p:cNvSpPr>
            <a:spLocks noGrp="1"/>
          </p:cNvSpPr>
          <p:nvPr>
            <p:ph type="subTitle" idx="1"/>
          </p:nvPr>
        </p:nvSpPr>
        <p:spPr>
          <a:xfrm>
            <a:off x="791547" y="2011363"/>
            <a:ext cx="10946364" cy="3176458"/>
          </a:xfrm>
        </p:spPr>
        <p:txBody>
          <a:bodyPr>
            <a:normAutofit/>
          </a:bodyPr>
          <a:lstStyle/>
          <a:p>
            <a:pPr algn="l">
              <a:lnSpc>
                <a:spcPct val="115000"/>
              </a:lnSpc>
              <a:spcBef>
                <a:spcPts val="0"/>
              </a:spcBef>
            </a:pPr>
            <a:r>
              <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Local cooling promotes pooling</a:t>
            </a:r>
          </a:p>
          <a:p>
            <a:pPr algn="l">
              <a:lnSpc>
                <a:spcPct val="115000"/>
              </a:lnSpc>
              <a:spcBef>
                <a:spcPts val="0"/>
              </a:spcBef>
            </a:pPr>
            <a:endParaRPr lang="en-US" b="1"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droplets depositing on fins may cool the metal faster than condensate can provide heat to promote evaporation</a:t>
            </a:r>
          </a:p>
          <a:p>
            <a:pPr marL="800100" lvl="1"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result is flowing water that does not completely evaporate</a:t>
            </a:r>
          </a:p>
          <a:p>
            <a:pPr lvl="1" algn="l">
              <a:lnSpc>
                <a:spcPct val="115000"/>
              </a:lnSpc>
              <a:spcBef>
                <a:spcPts val="0"/>
              </a:spcBef>
            </a:pPr>
            <a:endPar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lgn="l">
              <a:lnSpc>
                <a:spcPct val="115000"/>
              </a:lnSpc>
              <a:spcBef>
                <a:spcPts val="0"/>
              </a:spcBef>
              <a:buFontTx/>
              <a:buChar char="-"/>
            </a:pPr>
            <a:r>
              <a:rPr lang="en-US" kern="100" dirty="0">
                <a:solidFill>
                  <a:schemeClr val="accent5">
                    <a:lumMod val="75000"/>
                  </a:schemeClr>
                </a:solidFill>
                <a:latin typeface="Aptos" panose="020B0004020202020204" pitchFamily="34" charset="0"/>
                <a:ea typeface="Aptos" panose="020B0004020202020204" pitchFamily="34" charset="0"/>
                <a:cs typeface="Times New Roman" panose="02020603050405020304" pitchFamily="18" charset="0"/>
              </a:rPr>
              <a:t>very small droplets that evaporate to cool the air may be preferred</a:t>
            </a:r>
          </a:p>
        </p:txBody>
      </p:sp>
    </p:spTree>
    <p:extLst>
      <p:ext uri="{BB962C8B-B14F-4D97-AF65-F5344CB8AC3E}">
        <p14:creationId xmlns:p14="http://schemas.microsoft.com/office/powerpoint/2010/main" val="1315264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8858</TotalTime>
  <Words>663</Words>
  <Application>Microsoft Office PowerPoint</Application>
  <PresentationFormat>Widescreen</PresentationFormat>
  <Paragraphs>100</Paragraphs>
  <Slides>13</Slides>
  <Notes>0</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Aptos</vt:lpstr>
      <vt:lpstr>Aptos Display</vt:lpstr>
      <vt:lpstr>Arial</vt:lpstr>
      <vt:lpstr>Office Theme</vt:lpstr>
      <vt:lpstr>Chart</vt:lpstr>
      <vt:lpstr>Focus Topic: Misting for Megawatts  ACCUG 2025</vt:lpstr>
      <vt:lpstr>Loss of Generation in Hot Weather</vt:lpstr>
      <vt:lpstr>Options to resolve poor vacuum in ACC     MW loss</vt:lpstr>
      <vt:lpstr>Options to resolve poor vacuum in ACC     MW loss</vt:lpstr>
      <vt:lpstr>Water Misting for ACCs</vt:lpstr>
      <vt:lpstr>Misting upstream of fans: 1 of 2</vt:lpstr>
      <vt:lpstr>Misting upstream of fans: 2 of 2</vt:lpstr>
      <vt:lpstr>Considerations regarding misting effectiveness</vt:lpstr>
      <vt:lpstr>Considerations regarding misting effectiveness</vt:lpstr>
      <vt:lpstr>Considerations regarding misting effectiveness</vt:lpstr>
      <vt:lpstr>Water purity considerations</vt:lpstr>
      <vt:lpstr>Summary</vt:lpstr>
      <vt:lpstr>Discussion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Howell</dc:creator>
  <cp:lastModifiedBy>Andrew Howell</cp:lastModifiedBy>
  <cp:revision>9</cp:revision>
  <dcterms:created xsi:type="dcterms:W3CDTF">2025-07-14T15:05:17Z</dcterms:created>
  <dcterms:modified xsi:type="dcterms:W3CDTF">2025-08-21T21:21:00Z</dcterms:modified>
</cp:coreProperties>
</file>